
<file path=[Content_Types].xml><?xml version="1.0" encoding="utf-8"?>
<Types xmlns="http://schemas.openxmlformats.org/package/2006/content-types">
  <Default Extension="mp3" ContentType="audio/mp3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83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161A-1BF4-4E6A-AE73-6600B1D7657F}" type="datetimeFigureOut">
              <a:rPr lang="en-GB" smtClean="0"/>
              <a:t>21/03/2011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C61-0897-4E9A-A58C-D628492507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161A-1BF4-4E6A-AE73-6600B1D7657F}" type="datetimeFigureOut">
              <a:rPr lang="en-GB" smtClean="0"/>
              <a:t>21/03/2011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C61-0897-4E9A-A58C-D628492507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161A-1BF4-4E6A-AE73-6600B1D7657F}" type="datetimeFigureOut">
              <a:rPr lang="en-GB" smtClean="0"/>
              <a:t>21/03/2011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C61-0897-4E9A-A58C-D628492507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161A-1BF4-4E6A-AE73-6600B1D7657F}" type="datetimeFigureOut">
              <a:rPr lang="en-GB" smtClean="0"/>
              <a:t>21/03/2011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C61-0897-4E9A-A58C-D628492507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161A-1BF4-4E6A-AE73-6600B1D7657F}" type="datetimeFigureOut">
              <a:rPr lang="en-GB" smtClean="0"/>
              <a:t>21/03/2011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C61-0897-4E9A-A58C-D628492507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161A-1BF4-4E6A-AE73-6600B1D7657F}" type="datetimeFigureOut">
              <a:rPr lang="en-GB" smtClean="0"/>
              <a:t>21/03/2011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C61-0897-4E9A-A58C-D6284925077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161A-1BF4-4E6A-AE73-6600B1D7657F}" type="datetimeFigureOut">
              <a:rPr lang="en-GB" smtClean="0"/>
              <a:t>21/03/2011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C61-0897-4E9A-A58C-D628492507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161A-1BF4-4E6A-AE73-6600B1D7657F}" type="datetimeFigureOut">
              <a:rPr lang="en-GB" smtClean="0"/>
              <a:t>21/03/2011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C61-0897-4E9A-A58C-D628492507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161A-1BF4-4E6A-AE73-6600B1D7657F}" type="datetimeFigureOut">
              <a:rPr lang="en-GB" smtClean="0"/>
              <a:t>21/03/2011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C61-0897-4E9A-A58C-D628492507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161A-1BF4-4E6A-AE73-6600B1D7657F}" type="datetimeFigureOut">
              <a:rPr lang="en-GB" smtClean="0"/>
              <a:t>21/03/2011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D08C61-0897-4E9A-A58C-D628492507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161A-1BF4-4E6A-AE73-6600B1D7657F}" type="datetimeFigureOut">
              <a:rPr lang="en-GB" smtClean="0"/>
              <a:t>21/03/2011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8C61-0897-4E9A-A58C-D6284925077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AFD161A-1BF4-4E6A-AE73-6600B1D7657F}" type="datetimeFigureOut">
              <a:rPr lang="en-GB" smtClean="0"/>
              <a:t>21/03/2011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8D08C61-0897-4E9A-A58C-D6284925077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Houry</a:t>
            </a:r>
            <a:r>
              <a:rPr lang="en-GB" dirty="0" smtClean="0"/>
              <a:t> Goes to </a:t>
            </a:r>
            <a:r>
              <a:rPr lang="en-GB" dirty="0" err="1" smtClean="0"/>
              <a:t>troodos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Komandatoura - Giorgios Zambets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55693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67370"/>
      </p:ext>
    </p:extLst>
  </p:cSld>
  <p:clrMapOvr>
    <a:masterClrMapping/>
  </p:clrMapOvr>
  <p:transition spd="slow" advClick="0" advTm="4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924"/>
      </p:ext>
    </p:extLst>
  </p:cSld>
  <p:clrMapOvr>
    <a:masterClrMapping/>
  </p:clrMapOvr>
  <p:transition spd="slow" advClick="0" advTm="4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97810"/>
      </p:ext>
    </p:extLst>
  </p:cSld>
  <p:clrMapOvr>
    <a:masterClrMapping/>
  </p:clrMapOvr>
  <p:transition spd="slow" advClick="0" advTm="4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43113"/>
      </p:ext>
    </p:extLst>
  </p:cSld>
  <p:clrMapOvr>
    <a:masterClrMapping/>
  </p:clrMapOvr>
  <p:transition spd="slow" advClick="0" advTm="4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94887"/>
      </p:ext>
    </p:extLst>
  </p:cSld>
  <p:clrMapOvr>
    <a:masterClrMapping/>
  </p:clrMapOvr>
  <p:transition spd="slow" advClick="0" advTm="400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22465"/>
      </p:ext>
    </p:extLst>
  </p:cSld>
  <p:clrMapOvr>
    <a:masterClrMapping/>
  </p:clrMapOvr>
  <p:transition spd="slow" advClick="0" advTm="4000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3017"/>
      </p:ext>
    </p:extLst>
  </p:cSld>
  <p:clrMapOvr>
    <a:masterClrMapping/>
  </p:clrMapOvr>
  <p:transition spd="slow" advClick="0" advTm="400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54622"/>
      </p:ext>
    </p:extLst>
  </p:cSld>
  <p:clrMapOvr>
    <a:masterClrMapping/>
  </p:clrMapOvr>
  <p:transition spd="slow" advClick="0" advTm="400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25906"/>
      </p:ext>
    </p:extLst>
  </p:cSld>
  <p:clrMapOvr>
    <a:masterClrMapping/>
  </p:clrMapOvr>
  <p:transition spd="slow" advClick="0" advTm="400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7873"/>
      </p:ext>
    </p:extLst>
  </p:cSld>
  <p:clrMapOvr>
    <a:masterClrMapping/>
  </p:clrMapOvr>
  <p:transition spd="slow" advClick="0" advTm="4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44178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87783"/>
      </p:ext>
    </p:extLst>
  </p:cSld>
  <p:clrMapOvr>
    <a:masterClrMapping/>
  </p:clrMapOvr>
  <p:transition spd="slow" advClick="0" advTm="4000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28244"/>
      </p:ext>
    </p:extLst>
  </p:cSld>
  <p:clrMapOvr>
    <a:masterClrMapping/>
  </p:clrMapOvr>
  <p:transition spd="slow" advClick="0" advTm="4000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32088"/>
      </p:ext>
    </p:extLst>
  </p:cSld>
  <p:clrMapOvr>
    <a:masterClrMapping/>
  </p:clrMapOvr>
  <p:transition spd="slow" advClick="0" advTm="4000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59180"/>
      </p:ext>
    </p:extLst>
  </p:cSld>
  <p:clrMapOvr>
    <a:masterClrMapping/>
  </p:clrMapOvr>
  <p:transition spd="slow" advClick="0" advTm="4000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61411"/>
      </p:ext>
    </p:extLst>
  </p:cSld>
  <p:clrMapOvr>
    <a:masterClrMapping/>
  </p:clrMapOvr>
  <p:transition spd="slow" advClick="0" advTm="4000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60321"/>
      </p:ext>
    </p:extLst>
  </p:cSld>
  <p:clrMapOvr>
    <a:masterClrMapping/>
  </p:clrMapOvr>
  <p:transition spd="slow" advClick="0" advTm="4000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53922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02711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5610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8567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2131"/>
      </p:ext>
    </p:extLst>
  </p:cSld>
  <p:clrMapOvr>
    <a:masterClrMapping/>
  </p:clrMapOvr>
  <p:transition spd="slow" advClick="0" advTm="4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31765"/>
      </p:ext>
    </p:extLst>
  </p:cSld>
  <p:clrMapOvr>
    <a:masterClrMapping/>
  </p:clrMapOvr>
  <p:transition spd="slow" advClick="0" advTm="4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8423"/>
      </p:ext>
    </p:extLst>
  </p:cSld>
  <p:clrMapOvr>
    <a:masterClrMapping/>
  </p:clrMapOvr>
  <p:transition spd="slow" advClick="0" advTm="4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71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57408"/>
      </p:ext>
    </p:extLst>
  </p:cSld>
  <p:clrMapOvr>
    <a:masterClrMapping/>
  </p:clrMapOvr>
  <p:transition spd="slow" advClick="0" advTm="4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85725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15184"/>
      </p:ext>
    </p:extLst>
  </p:cSld>
  <p:clrMapOvr>
    <a:masterClrMapping/>
  </p:clrMapOvr>
  <p:transition spd="slow" advClick="0" advTm="4000"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</TotalTime>
  <Words>4</Words>
  <Application>Microsoft Office PowerPoint</Application>
  <PresentationFormat>On-screen Show (4:3)</PresentationFormat>
  <Paragraphs>1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Angles</vt:lpstr>
      <vt:lpstr>Houry Goes to troodos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Houry Goes to troodos</dc:title>
  <dc:creator>Sourens-laptop</dc:creator>
  <cp:lastModifiedBy>Sourens-laptop</cp:lastModifiedBy>
  <cp:revision>3</cp:revision>
  <dcterms:created xsi:type="dcterms:W3CDTF">2011-03-21T19:46:00Z</dcterms:created>
  <dcterms:modified xsi:type="dcterms:W3CDTF">2011-03-21T19:55:03Z</dcterms:modified>
</cp:coreProperties>
</file>